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3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5806440"/>
            <a:ext cx="10078920" cy="175356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636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l-PL" sz="1800" spc="-1" strike="noStrike">
                <a:latin typeface="Arial"/>
              </a:rPr>
              <a:t>Kliknij, aby edytować format tekstu tytułu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3200" spc="-1" strike="noStrike">
                <a:latin typeface="Arial"/>
              </a:rPr>
              <a:t>Kliknij, aby edytować format tekstu konspektu</a:t>
            </a:r>
            <a:endParaRPr b="0" lang="pl-PL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800" spc="-1" strike="noStrike">
                <a:latin typeface="Arial"/>
              </a:rPr>
              <a:t>Drugi poziom konspektu</a:t>
            </a:r>
            <a:endParaRPr b="0" lang="pl-PL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400" spc="-1" strike="noStrike">
                <a:latin typeface="Arial"/>
              </a:rPr>
              <a:t>Trzeci poziom konspektu</a:t>
            </a:r>
            <a:endParaRPr b="0" lang="pl-PL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latin typeface="Arial"/>
              </a:rPr>
              <a:t>Czwarty poziom konspektu</a:t>
            </a:r>
            <a:endParaRPr b="0" lang="pl-PL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Piąty poziom konspektu</a:t>
            </a:r>
            <a:endParaRPr b="0" lang="pl-PL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Szósty poziom konspektu</a:t>
            </a:r>
            <a:endParaRPr b="0" lang="pl-PL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Siódmy poziom konspektu</a:t>
            </a:r>
            <a:endParaRPr b="0" lang="pl-PL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10076040" cy="94104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0" y="6620400"/>
            <a:ext cx="10076040" cy="94104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PlaceHolder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l-PL" sz="4400" spc="-1" strike="noStrike">
                <a:latin typeface="Arial"/>
              </a:rPr>
              <a:t>Kliknij, aby edytować format tekstu tytułu</a:t>
            </a:r>
            <a:endParaRPr b="0" lang="pl-PL" sz="44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3200" spc="-1" strike="noStrike">
                <a:latin typeface="Arial"/>
              </a:rPr>
              <a:t>Kliknij, aby edytować format tekstu konspektu</a:t>
            </a:r>
            <a:endParaRPr b="0" lang="pl-PL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800" spc="-1" strike="noStrike">
                <a:latin typeface="Arial"/>
              </a:rPr>
              <a:t>Drugi poziom konspektu</a:t>
            </a:r>
            <a:endParaRPr b="0" lang="pl-PL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400" spc="-1" strike="noStrike">
                <a:latin typeface="Arial"/>
              </a:rPr>
              <a:t>Trzeci poziom konspektu</a:t>
            </a:r>
            <a:endParaRPr b="0" lang="pl-PL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latin typeface="Arial"/>
              </a:rPr>
              <a:t>Czwarty poziom konspektu</a:t>
            </a:r>
            <a:endParaRPr b="0" lang="pl-PL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Piąty poziom konspektu</a:t>
            </a:r>
            <a:endParaRPr b="0" lang="pl-PL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Szósty poziom konspektu</a:t>
            </a:r>
            <a:endParaRPr b="0" lang="pl-PL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Siódmy poziom konspektu</a:t>
            </a:r>
            <a:endParaRPr b="0" lang="pl-PL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32000" y="1409760"/>
            <a:ext cx="9070920" cy="312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pl-PL" sz="4400" spc="-1" strike="noStrike">
                <a:solidFill>
                  <a:srgbClr val="006699"/>
                </a:solidFill>
                <a:latin typeface="Arial"/>
                <a:ea typeface="DejaVu Sans"/>
              </a:rPr>
              <a:t>QU’EST-CE QU’IL Y A </a:t>
            </a:r>
            <a:br/>
            <a:br/>
            <a:r>
              <a:rPr b="0" lang="pl-PL" sz="4400" spc="-1" strike="noStrike">
                <a:solidFill>
                  <a:srgbClr val="006699"/>
                </a:solidFill>
                <a:latin typeface="Arial"/>
                <a:ea typeface="DejaVu Sans"/>
              </a:rPr>
              <a:t>DANS LA SALLE DE CLASSE </a:t>
            </a:r>
            <a:br/>
            <a:br/>
            <a:r>
              <a:rPr b="0" lang="pl-PL" sz="4400" spc="-1" strike="noStrike">
                <a:solidFill>
                  <a:srgbClr val="006699"/>
                </a:solidFill>
                <a:latin typeface="Arial"/>
                <a:ea typeface="DejaVu Sans"/>
              </a:rPr>
              <a:t>ET DANS LA TROUSSE ?</a:t>
            </a:r>
            <a:endParaRPr b="0" lang="pl-PL" sz="4400" spc="-1" strike="noStrike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6176160" y="6480000"/>
            <a:ext cx="2895120" cy="456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ctr">
              <a:lnSpc>
                <a:spcPct val="100000"/>
              </a:lnSpc>
            </a:pPr>
            <a:r>
              <a:rPr b="0" lang="pl-PL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Wydawnictwo Draco</a:t>
            </a:r>
            <a:endParaRPr b="0" lang="pl-PL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04000" y="301320"/>
            <a:ext cx="9070920" cy="63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338760" y="1008000"/>
            <a:ext cx="8444520" cy="5649120"/>
          </a:xfrm>
          <a:prstGeom prst="rect">
            <a:avLst/>
          </a:prstGeom>
          <a:ln>
            <a:noFill/>
          </a:ln>
        </p:spPr>
      </p:pic>
      <p:sp>
        <p:nvSpPr>
          <p:cNvPr id="84" name="CustomShape 3"/>
          <p:cNvSpPr/>
          <p:nvPr/>
        </p:nvSpPr>
        <p:spPr>
          <a:xfrm>
            <a:off x="3440160" y="6886800"/>
            <a:ext cx="2895120" cy="456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ctr">
              <a:lnSpc>
                <a:spcPct val="100000"/>
              </a:lnSpc>
            </a:pPr>
            <a:r>
              <a:rPr b="0" lang="pl-PL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Wydawnictwo Draco</a:t>
            </a:r>
            <a:endParaRPr b="0" lang="pl-PL" sz="1400" spc="-1" strike="noStrike"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1344240" y="311400"/>
            <a:ext cx="7511760" cy="40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pl-PL" sz="2400" spc="-1" strike="noStrike">
                <a:solidFill>
                  <a:srgbClr val="383d3c"/>
                </a:solidFill>
                <a:latin typeface="Arial Black"/>
                <a:ea typeface="Times New Roman"/>
              </a:rPr>
              <a:t>Énumère les objets présentés sur le dessin</a:t>
            </a:r>
            <a:r>
              <a:rPr b="1" lang="pl-PL" sz="1800" spc="-1" strike="noStrike">
                <a:latin typeface="Comic Sans MS"/>
                <a:ea typeface="Times New Roman"/>
              </a:rPr>
              <a:t>.</a:t>
            </a:r>
            <a:endParaRPr b="0" lang="pl-PL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504000" y="301320"/>
            <a:ext cx="9070920" cy="63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2"/>
          <p:cNvSpPr/>
          <p:nvPr/>
        </p:nvSpPr>
        <p:spPr>
          <a:xfrm>
            <a:off x="3600000" y="6886800"/>
            <a:ext cx="2895120" cy="456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ctr">
              <a:lnSpc>
                <a:spcPct val="100000"/>
              </a:lnSpc>
            </a:pPr>
            <a:r>
              <a:rPr b="0" lang="pl-PL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Wydawnictwo Draco</a:t>
            </a:r>
            <a:endParaRPr b="0" lang="pl-PL" sz="1400" spc="-1" strike="noStrike">
              <a:latin typeface="Arial"/>
            </a:endParaRPr>
          </a:p>
        </p:txBody>
      </p:sp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96480" y="1296000"/>
            <a:ext cx="9932400" cy="4752000"/>
          </a:xfrm>
          <a:prstGeom prst="rect">
            <a:avLst/>
          </a:prstGeom>
          <a:ln>
            <a:noFill/>
          </a:ln>
        </p:spPr>
      </p:pic>
      <p:sp>
        <p:nvSpPr>
          <p:cNvPr id="89" name="TextShape 3"/>
          <p:cNvSpPr txBox="1"/>
          <p:nvPr/>
        </p:nvSpPr>
        <p:spPr>
          <a:xfrm>
            <a:off x="2304000" y="201960"/>
            <a:ext cx="5832000" cy="950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pl-PL" sz="1800" spc="-1" strike="noStrike">
                <a:latin typeface="Arial"/>
              </a:rPr>
              <a:t> </a:t>
            </a:r>
            <a:r>
              <a:rPr b="0" lang="pl-PL" sz="2400" spc="-1" strike="noStrike">
                <a:solidFill>
                  <a:srgbClr val="383d3c"/>
                </a:solidFill>
                <a:latin typeface="Arial Black"/>
              </a:rPr>
              <a:t>Quels objets vois-tu sur l’image ?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Application>LibreOffice/6.3.3.2$Windows_X86_64 LibreOffice_project/a64200df03143b798afd1ec74a12ab50359878ed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2020-11-15T15:30:55Z</dcterms:created>
  <dc:creator/>
  <dc:description/>
  <dc:language>pl-PL</dc:language>
  <cp:lastModifiedBy/>
  <dcterms:modified xsi:type="dcterms:W3CDTF">2020-12-02T14:15:26Z</dcterms:modified>
  <cp:revision>5</cp:revision>
  <dc:subject/>
  <dc:title>Blue Curve</dc:title>
</cp:coreProperties>
</file>